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3810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78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759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1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57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889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969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</cp:revision>
  <dcterms:created xsi:type="dcterms:W3CDTF">2018-01-05T19:57:59Z</dcterms:created>
  <dcterms:modified xsi:type="dcterms:W3CDTF">2018-01-05T20:03:34Z</dcterms:modified>
</cp:coreProperties>
</file>